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64" r:id="rId7"/>
    <p:sldId id="277" r:id="rId8"/>
    <p:sldId id="280" r:id="rId9"/>
    <p:sldId id="261" r:id="rId10"/>
    <p:sldId id="263" r:id="rId11"/>
    <p:sldId id="279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E7B4C-7508-4C5F-35AC-EE36B4BA3192}" v="123" dt="2025-09-21T07:47:10.341"/>
    <p1510:client id="{A4B6D99F-CC7A-4F8A-BF12-E23487B39B33}" v="245" dt="2025-09-21T09:48:52.751"/>
    <p1510:client id="{D5FD4A4A-7527-BCCD-618C-3555675EB12A}" v="294" dt="2025-09-21T10:33:04.891"/>
    <p1510:client id="{F12B53A3-31D2-F2D3-D060-A5C387CEADEF}" v="1" dt="2025-09-21T07:40:03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705" autoAdjust="0"/>
  </p:normalViewPr>
  <p:slideViewPr>
    <p:cSldViewPr snapToGrid="0">
      <p:cViewPr varScale="1">
        <p:scale>
          <a:sx n="104" d="100"/>
          <a:sy n="104" d="100"/>
        </p:scale>
        <p:origin x="85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6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EDED4-7FD1-413E-A3CC-9BE0FDD568C9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71011-A8A1-4064-9DE2-3E433098C2D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53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Kombinationstegning: figur 13">
            <a:extLst>
              <a:ext uri="{FF2B5EF4-FFF2-40B4-BE49-F238E27FC236}">
                <a16:creationId xmlns:a16="http://schemas.microsoft.com/office/drawing/2014/main" id="{EAEB28E6-E510-4A36-DF87-1C74712E85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40010 w 12192000"/>
              <a:gd name="connsiteY3" fmla="*/ 6858000 h 6858000"/>
              <a:gd name="connsiteX4" fmla="*/ 643989 w 12192000"/>
              <a:gd name="connsiteY4" fmla="*/ 6847174 h 6858000"/>
              <a:gd name="connsiteX5" fmla="*/ 1055983 w 12192000"/>
              <a:gd name="connsiteY5" fmla="*/ 6325014 h 6858000"/>
              <a:gd name="connsiteX6" fmla="*/ 540000 w 12192000"/>
              <a:gd name="connsiteY6" fmla="*/ 5792027 h 6858000"/>
              <a:gd name="connsiteX7" fmla="*/ 536812 w 12192000"/>
              <a:gd name="connsiteY7" fmla="*/ 5792359 h 6858000"/>
              <a:gd name="connsiteX8" fmla="*/ 0 w 12192000"/>
              <a:gd name="connsiteY8" fmla="*/ 57923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40010" y="6858000"/>
                </a:lnTo>
                <a:lnTo>
                  <a:pt x="643989" y="6847174"/>
                </a:lnTo>
                <a:cubicBezTo>
                  <a:pt x="879114" y="6797474"/>
                  <a:pt x="1055983" y="6582580"/>
                  <a:pt x="1055983" y="6325014"/>
                </a:cubicBezTo>
                <a:cubicBezTo>
                  <a:pt x="1055983" y="6030654"/>
                  <a:pt x="824970" y="5792027"/>
                  <a:pt x="540000" y="5792027"/>
                </a:cubicBezTo>
                <a:lnTo>
                  <a:pt x="536812" y="5792359"/>
                </a:lnTo>
                <a:lnTo>
                  <a:pt x="0" y="5792359"/>
                </a:lnTo>
                <a:close/>
              </a:path>
            </a:pathLst>
          </a:custGeom>
          <a:gradFill>
            <a:gsLst>
              <a:gs pos="98000">
                <a:srgbClr val="E69EE3"/>
              </a:gs>
              <a:gs pos="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EE6F9B-3E51-D724-715B-6010CD60A3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</p:spPr>
        <p:txBody>
          <a:bodyPr anchor="b">
            <a:normAutofit/>
          </a:bodyPr>
          <a:lstStyle>
            <a:lvl1pPr algn="ctr">
              <a:defRPr sz="11500" i="0">
                <a:solidFill>
                  <a:schemeClr val="bg1"/>
                </a:solidFill>
                <a:latin typeface="Aptos Black" panose="020B0004020202020204" pitchFamily="34" charset="0"/>
                <a:ea typeface="Adobe Gothic Std B" panose="020B0800000000000000" pitchFamily="34" charset="-128"/>
              </a:defRPr>
            </a:lvl1pPr>
          </a:lstStyle>
          <a:p>
            <a:r>
              <a:rPr lang="da-DK" dirty="0"/>
              <a:t>Overskrift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73E05B8-6DDD-7B51-D867-91D62F3ACA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70400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 err="1"/>
              <a:t>dd</a:t>
            </a:r>
            <a:r>
              <a:rPr lang="da-DK" dirty="0"/>
              <a:t>/mm - </a:t>
            </a:r>
            <a:r>
              <a:rPr lang="da-DK" dirty="0" err="1"/>
              <a:t>åååå</a:t>
            </a:r>
            <a:endParaRPr lang="da-DK" dirty="0"/>
          </a:p>
        </p:txBody>
      </p:sp>
      <p:pic>
        <p:nvPicPr>
          <p:cNvPr id="4" name="Billede 3" descr="Et billede, der indeholder Grafik, clipart, tegneserie, design&#10;&#10;Automatisk genereret beskrivelse">
            <a:extLst>
              <a:ext uri="{FF2B5EF4-FFF2-40B4-BE49-F238E27FC236}">
                <a16:creationId xmlns:a16="http://schemas.microsoft.com/office/drawing/2014/main" id="{369AE662-0232-1A8C-1933-E93EF5258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2" r="13778" b="1215"/>
          <a:stretch/>
        </p:blipFill>
        <p:spPr>
          <a:xfrm>
            <a:off x="0" y="5854709"/>
            <a:ext cx="1080000" cy="9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7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7F41-6B36-48CB-2C74-B8624DA8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CCD16A2-692F-54CB-7BF3-F0EE4B7CB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60487F4-957C-17CB-3911-338A25C1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8037154-55D0-A527-08C1-917418DD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9E24EFD-850D-4ECB-BF0E-84523E96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27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29AF5210-5DDD-3C51-15A5-FE3D067DC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29EF56F-E255-82C5-E894-17D580E24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1B823F-296A-A9B3-7F5C-E44DEFFD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AB1529-6F59-8F87-17D7-B73E9BB5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2ECA03-7F33-A172-9742-19C4F415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851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EB751D-50D4-D5B7-1408-AF5E44D0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28A2C7C-128C-AAA5-E72E-E3B440B9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tos Black" panose="020B0004020202020204" pitchFamily="34" charset="0"/>
              </a:defRPr>
            </a:lvl1pPr>
          </a:lstStyle>
          <a:p>
            <a:r>
              <a:rPr lang="da-DK" dirty="0"/>
              <a:t>Klik for at redigere titeltypografien i masteren</a:t>
            </a:r>
          </a:p>
        </p:txBody>
      </p:sp>
      <p:pic>
        <p:nvPicPr>
          <p:cNvPr id="15" name="Billede 14" descr="Et billede, der indeholder Grafik, clipart, tegneserie, design&#10;&#10;Automatisk genereret beskrivelse">
            <a:extLst>
              <a:ext uri="{FF2B5EF4-FFF2-40B4-BE49-F238E27FC236}">
                <a16:creationId xmlns:a16="http://schemas.microsoft.com/office/drawing/2014/main" id="{5A1A188C-1F40-BC4B-61BB-A39CED211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2" r="13778" b="1215"/>
          <a:stretch/>
        </p:blipFill>
        <p:spPr>
          <a:xfrm>
            <a:off x="0" y="5854709"/>
            <a:ext cx="1080000" cy="994607"/>
          </a:xfrm>
          <a:prstGeom prst="rect">
            <a:avLst/>
          </a:prstGeom>
        </p:spPr>
      </p:pic>
      <p:sp>
        <p:nvSpPr>
          <p:cNvPr id="7" name="Kombinationstegning: figur 6">
            <a:extLst>
              <a:ext uri="{FF2B5EF4-FFF2-40B4-BE49-F238E27FC236}">
                <a16:creationId xmlns:a16="http://schemas.microsoft.com/office/drawing/2014/main" id="{65C4B68C-375C-D134-60B1-18894B012492}"/>
              </a:ext>
            </a:extLst>
          </p:cNvPr>
          <p:cNvSpPr/>
          <p:nvPr userDrawn="1"/>
        </p:nvSpPr>
        <p:spPr>
          <a:xfrm>
            <a:off x="0" y="0"/>
            <a:ext cx="12192000" cy="171316"/>
          </a:xfrm>
          <a:custGeom>
            <a:avLst/>
            <a:gdLst>
              <a:gd name="connsiteX0" fmla="*/ 0 w 12192000"/>
              <a:gd name="connsiteY0" fmla="*/ 0 h 171316"/>
              <a:gd name="connsiteX1" fmla="*/ 12192000 w 12192000"/>
              <a:gd name="connsiteY1" fmla="*/ 0 h 171316"/>
              <a:gd name="connsiteX2" fmla="*/ 12192000 w 12192000"/>
              <a:gd name="connsiteY2" fmla="*/ 171316 h 171316"/>
              <a:gd name="connsiteX3" fmla="*/ 0 w 12192000"/>
              <a:gd name="connsiteY3" fmla="*/ 171316 h 17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1316">
                <a:moveTo>
                  <a:pt x="0" y="0"/>
                </a:moveTo>
                <a:lnTo>
                  <a:pt x="12192000" y="0"/>
                </a:lnTo>
                <a:lnTo>
                  <a:pt x="12192000" y="171316"/>
                </a:lnTo>
                <a:lnTo>
                  <a:pt x="0" y="171316"/>
                </a:lnTo>
                <a:close/>
              </a:path>
            </a:pathLst>
          </a:custGeom>
          <a:gradFill>
            <a:gsLst>
              <a:gs pos="98000">
                <a:srgbClr val="E69EE3"/>
              </a:gs>
              <a:gs pos="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791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ombinationstegning: figur 6">
            <a:extLst>
              <a:ext uri="{FF2B5EF4-FFF2-40B4-BE49-F238E27FC236}">
                <a16:creationId xmlns:a16="http://schemas.microsoft.com/office/drawing/2014/main" id="{295C87B9-6321-ED6E-B2A2-2235B2636CE1}"/>
              </a:ext>
            </a:extLst>
          </p:cNvPr>
          <p:cNvSpPr/>
          <p:nvPr userDrawn="1"/>
        </p:nvSpPr>
        <p:spPr>
          <a:xfrm>
            <a:off x="0" y="0"/>
            <a:ext cx="12192000" cy="171316"/>
          </a:xfrm>
          <a:custGeom>
            <a:avLst/>
            <a:gdLst>
              <a:gd name="connsiteX0" fmla="*/ 0 w 12192000"/>
              <a:gd name="connsiteY0" fmla="*/ 0 h 171316"/>
              <a:gd name="connsiteX1" fmla="*/ 12192000 w 12192000"/>
              <a:gd name="connsiteY1" fmla="*/ 0 h 171316"/>
              <a:gd name="connsiteX2" fmla="*/ 12192000 w 12192000"/>
              <a:gd name="connsiteY2" fmla="*/ 171316 h 171316"/>
              <a:gd name="connsiteX3" fmla="*/ 0 w 12192000"/>
              <a:gd name="connsiteY3" fmla="*/ 171316 h 17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1316">
                <a:moveTo>
                  <a:pt x="0" y="0"/>
                </a:moveTo>
                <a:lnTo>
                  <a:pt x="12192000" y="0"/>
                </a:lnTo>
                <a:lnTo>
                  <a:pt x="12192000" y="171316"/>
                </a:lnTo>
                <a:lnTo>
                  <a:pt x="0" y="171316"/>
                </a:lnTo>
                <a:close/>
              </a:path>
            </a:pathLst>
          </a:custGeom>
          <a:gradFill>
            <a:gsLst>
              <a:gs pos="98000">
                <a:srgbClr val="E69EE3"/>
              </a:gs>
              <a:gs pos="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pic>
        <p:nvPicPr>
          <p:cNvPr id="8" name="Billede 7" descr="Et billede, der indeholder Grafik, clipart, tegneserie, design&#10;&#10;Automatisk genereret beskrivelse">
            <a:extLst>
              <a:ext uri="{FF2B5EF4-FFF2-40B4-BE49-F238E27FC236}">
                <a16:creationId xmlns:a16="http://schemas.microsoft.com/office/drawing/2014/main" id="{8AA4E1E9-5BB0-0230-C2E8-C4E4C37F0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2" r="13778" b="1215"/>
          <a:stretch/>
        </p:blipFill>
        <p:spPr>
          <a:xfrm>
            <a:off x="0" y="5854709"/>
            <a:ext cx="1080000" cy="9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8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tten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0F839275-BBCC-9672-1C8B-430023DBD5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rgbClr val="E69EE3"/>
              </a:gs>
              <a:gs pos="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CB875E1-F7ED-B2A9-2241-532689CF88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15453"/>
            <a:ext cx="9144000" cy="1627094"/>
          </a:xfrm>
        </p:spPr>
        <p:txBody>
          <a:bodyPr anchor="b">
            <a:normAutofit/>
          </a:bodyPr>
          <a:lstStyle>
            <a:lvl1pPr algn="ctr">
              <a:defRPr sz="11500" i="0">
                <a:solidFill>
                  <a:schemeClr val="bg1"/>
                </a:solidFill>
                <a:latin typeface="Aptos Black" panose="020F0502020204030204" pitchFamily="34" charset="0"/>
                <a:ea typeface="Adobe Gothic Std B" panose="020B0800000000000000" pitchFamily="34" charset="-128"/>
              </a:defRPr>
            </a:lvl1pPr>
          </a:lstStyle>
          <a:p>
            <a:r>
              <a:rPr lang="da-DK" dirty="0"/>
              <a:t>Indsæt tekst</a:t>
            </a:r>
          </a:p>
        </p:txBody>
      </p:sp>
    </p:spTree>
    <p:extLst>
      <p:ext uri="{BB962C8B-B14F-4D97-AF65-F5344CB8AC3E}">
        <p14:creationId xmlns:p14="http://schemas.microsoft.com/office/powerpoint/2010/main" val="19415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8B790-E634-4176-0C60-F7A3F241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B7F2991-2424-6CF7-79D8-CBE2F1AB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C4BD499-BCA0-DA77-EDB1-4ED978C22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B966956-B292-76B9-EA15-C3D98D909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AB7E092-BE41-F58F-4D8B-EE9A8A49A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DFA6E00-8551-7BDB-6259-7DFB2776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4A5BBCC-D3FB-62C3-0A69-2E356A70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56ECD42-6544-4D36-9DD6-D7F29BFC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516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8FC78-4E25-BD00-DAB5-C91DDB2C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CC63F793-86C7-53CB-AC53-957285E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63DE1DD-AF7B-84B0-A04E-8F97EA34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81C95A8-82E2-D41A-8C45-501CA96B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105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AE1E41D-CB82-6E8D-AAB3-93603760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34A08B5-1E18-9FFA-891C-00F733F7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826FDA6-26E0-2CEA-309E-4AFC2456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921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9AA33-E839-7EAB-ACF9-D391075A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1A799A-30CD-5E4C-FAB0-A1492AD1A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38AB097-AFD9-50BE-CFC0-91E00B5D1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D815800-2EAA-265F-29A2-02688548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7591DDD-B2C0-05AD-FCB3-5D1018E6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16A8746-FA94-AE8C-F8AB-8FF5FA8A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94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F5ED67-2903-242F-F5DE-C9B3F186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401ED7A-8693-BCB6-53E6-DF70F434D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243D199-ACF6-FFFE-388D-1C2D6BA80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3EABB58-0D36-1D12-269B-A58506AF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F032DD6-F6BA-175A-8412-1E983D66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FF011B5-1D33-A277-21F5-07B0EF71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604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1EBEA3B-F7A2-8C09-9F83-A60A4C62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8DD5F74-2389-B4AB-9647-7BB26189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FC50F7-A7B2-CF88-1AFE-081A96F9D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87604-A232-4878-B9DF-F366DEACBDC2}" type="datetimeFigureOut">
              <a:rPr lang="da-DK" smtClean="0"/>
              <a:t>21-09-2025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6AE79C2-7CC8-6E7D-063C-4927050C7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A1C906C-C9E7-73E7-D36A-A6815CA64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0E1B7-7A28-4B24-BC05-C323D1C2B50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09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 Black" panose="020B0004020202020204" pitchFamily="34" charset="0"/>
          <a:ea typeface="Adobe Gothic Std B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" panose="020B0004020202020204" pitchFamily="34" charset="0"/>
          <a:ea typeface="Adobe Fan Heiti Std B" panose="020B07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Adobe Fan Heiti Std B" panose="020B07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Adobe Fan Heiti Std B" panose="020B07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Adobe Fan Heiti Std B" panose="020B07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Adobe Fan Heiti Std B" panose="020B07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teamcaptain@audolphins.d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3P9OtrYrK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amcaptain@audolphins.dk" TargetMode="External"/><Relationship Id="rId2" Type="http://schemas.openxmlformats.org/officeDocument/2006/relationships/hyperlink" Target="https://forms.gle/799ThZ32oTPttqu3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www.audolphins.d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736F0-38C4-495F-9332-526C96FF0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42080"/>
            <a:ext cx="10064749" cy="871007"/>
          </a:xfrm>
        </p:spPr>
        <p:txBody>
          <a:bodyPr>
            <a:noAutofit/>
          </a:bodyPr>
          <a:lstStyle/>
          <a:p>
            <a:r>
              <a:rPr lang="da-DK" sz="4400" dirty="0" err="1">
                <a:latin typeface="Amasis MT Pro Black"/>
                <a:ea typeface="Adobe Gothic Std B"/>
              </a:rPr>
              <a:t>Introduction</a:t>
            </a:r>
            <a:r>
              <a:rPr lang="da-DK" sz="4400" dirty="0">
                <a:latin typeface="Amasis MT Pro Black"/>
                <a:ea typeface="Adobe Gothic Std B"/>
              </a:rPr>
              <a:t> of </a:t>
            </a:r>
            <a:br>
              <a:rPr lang="da-DK" sz="4400" dirty="0">
                <a:latin typeface="Amasis MT Pro Black"/>
                <a:ea typeface="Adobe Gothic Std B"/>
              </a:rPr>
            </a:br>
            <a:r>
              <a:rPr lang="da-DK" sz="4400" dirty="0">
                <a:latin typeface="Amasis MT Pro Black"/>
                <a:ea typeface="Adobe Gothic Std B"/>
              </a:rPr>
              <a:t>AU Dolphins Racing Team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0A58CA3-DE51-0F1F-7184-6DB9647D3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8786" y="6300257"/>
            <a:ext cx="1524000" cy="3066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1600" dirty="0">
                <a:latin typeface="Aptos"/>
                <a:ea typeface="Adobe Fan Heiti Std B"/>
              </a:rPr>
              <a:t>24-09-2025</a:t>
            </a:r>
            <a:endParaRPr lang="da-DK" sz="2800" dirty="0"/>
          </a:p>
        </p:txBody>
      </p:sp>
      <p:pic>
        <p:nvPicPr>
          <p:cNvPr id="7" name="Billede 6" descr="Et billede, der indeholder udendørs, person, vej/gade, hjul&#10;&#10;AI-genereret indhold kan være ukorrekt.">
            <a:extLst>
              <a:ext uri="{FF2B5EF4-FFF2-40B4-BE49-F238E27FC236}">
                <a16:creationId xmlns:a16="http://schemas.microsoft.com/office/drawing/2014/main" id="{E212FC37-94CD-46AE-51AF-26F298967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15558"/>
          <a:stretch>
            <a:fillRect/>
          </a:stretch>
        </p:blipFill>
        <p:spPr>
          <a:xfrm>
            <a:off x="1676298" y="367243"/>
            <a:ext cx="9323123" cy="4591921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3A333349-67DB-DFBE-C463-1562D009DDBC}"/>
              </a:ext>
            </a:extLst>
          </p:cNvPr>
          <p:cNvSpPr txBox="1"/>
          <p:nvPr/>
        </p:nvSpPr>
        <p:spPr>
          <a:xfrm>
            <a:off x="4641054" y="6300719"/>
            <a:ext cx="3830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i="1" dirty="0">
                <a:solidFill>
                  <a:schemeClr val="bg1"/>
                </a:solidFill>
                <a:latin typeface="Aptos"/>
                <a:ea typeface="Adobe Fan Heiti Std B"/>
              </a:rPr>
              <a:t>Design, </a:t>
            </a:r>
            <a:r>
              <a:rPr lang="da-DK" sz="1800" i="1" dirty="0" err="1">
                <a:solidFill>
                  <a:schemeClr val="bg1"/>
                </a:solidFill>
                <a:latin typeface="Aptos"/>
                <a:ea typeface="Adobe Fan Heiti Std B"/>
              </a:rPr>
              <a:t>build</a:t>
            </a:r>
            <a:r>
              <a:rPr lang="da-DK" sz="1800" i="1" dirty="0">
                <a:solidFill>
                  <a:schemeClr val="bg1"/>
                </a:solidFill>
                <a:latin typeface="Aptos"/>
                <a:ea typeface="Adobe Fan Heiti Std B"/>
              </a:rPr>
              <a:t>, race – join the team!</a:t>
            </a:r>
            <a:endParaRPr lang="da-DK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5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A0D8A364-8534-6E56-2265-5BEAEB45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" y="1679948"/>
            <a:ext cx="4223497" cy="4340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>
                <a:latin typeface="Aptos"/>
                <a:ea typeface="Adobe Fan Heiti Std B"/>
              </a:rPr>
              <a:t>Founded</a:t>
            </a:r>
            <a:r>
              <a:rPr lang="da-DK" dirty="0">
                <a:latin typeface="Aptos"/>
                <a:ea typeface="Adobe Fan Heiti Std B"/>
              </a:rPr>
              <a:t> 10.03.2023</a:t>
            </a:r>
          </a:p>
          <a:p>
            <a:r>
              <a:rPr lang="da-DK" dirty="0">
                <a:latin typeface="Aptos"/>
                <a:ea typeface="Adobe Fan Heiti Std B"/>
              </a:rPr>
              <a:t>Student Association – made by students for students</a:t>
            </a:r>
            <a:endParaRPr lang="da-DK">
              <a:latin typeface="Aptos"/>
              <a:ea typeface="Adobe Fan Heiti Std B"/>
            </a:endParaRPr>
          </a:p>
          <a:p>
            <a:r>
              <a:rPr lang="da-DK" dirty="0">
                <a:latin typeface="Aptos"/>
                <a:ea typeface="Adobe Fan Heiti Std B"/>
              </a:rPr>
              <a:t>38 </a:t>
            </a:r>
            <a:r>
              <a:rPr lang="da-DK" dirty="0" err="1">
                <a:latin typeface="Aptos"/>
                <a:ea typeface="Adobe Fan Heiti Std B"/>
              </a:rPr>
              <a:t>members</a:t>
            </a:r>
            <a:r>
              <a:rPr lang="da-DK" dirty="0">
                <a:latin typeface="Aptos"/>
                <a:ea typeface="Adobe Fan Heiti Std B"/>
              </a:rPr>
              <a:t> </a:t>
            </a:r>
          </a:p>
          <a:p>
            <a:endParaRPr lang="da-DK" dirty="0">
              <a:latin typeface="Aptos"/>
              <a:ea typeface="Adobe Fan Heiti Std B"/>
            </a:endParaRPr>
          </a:p>
          <a:p>
            <a:pPr marL="0"/>
            <a:r>
              <a:rPr lang="en-US" sz="2600" dirty="0">
                <a:latin typeface="Aptos"/>
                <a:ea typeface="Adobe Fan Heiti Std B"/>
              </a:rPr>
              <a:t>Team Lead</a:t>
            </a:r>
          </a:p>
          <a:p>
            <a:pPr marL="457200" lvl="1"/>
            <a:r>
              <a:rPr lang="en-US" sz="2200" dirty="0">
                <a:latin typeface="Aptos"/>
                <a:ea typeface="Adobe Fan Heiti Std B"/>
              </a:rPr>
              <a:t>Line Anine Boi</a:t>
            </a:r>
          </a:p>
          <a:p>
            <a:pPr marL="457200" lvl="1"/>
            <a:r>
              <a:rPr lang="en-US" sz="2200" dirty="0">
                <a:latin typeface="Aptos"/>
                <a:ea typeface="Adobe Fan Heiti Std B"/>
              </a:rPr>
              <a:t>Email: </a:t>
            </a:r>
            <a:r>
              <a:rPr lang="en-US" sz="2200" dirty="0">
                <a:latin typeface="Aptos"/>
                <a:ea typeface="Adobe Fan Heiti Std B"/>
                <a:hlinkClick r:id="rId2"/>
              </a:rPr>
              <a:t>teamcaptain@audolphins.dk</a:t>
            </a:r>
            <a:endParaRPr lang="da-DK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56C5B41-5981-EDBE-FC04-CB870AB7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team</a:t>
            </a:r>
          </a:p>
        </p:txBody>
      </p:sp>
      <p:pic>
        <p:nvPicPr>
          <p:cNvPr id="5" name="Billede 4" descr="Et billede, der indeholder tøj, person, Ansigt, fodtøj&#10;&#10;AI-genereret indhold kan være ukorrekt.">
            <a:extLst>
              <a:ext uri="{FF2B5EF4-FFF2-40B4-BE49-F238E27FC236}">
                <a16:creationId xmlns:a16="http://schemas.microsoft.com/office/drawing/2014/main" id="{6D18B5D7-7CB2-4549-A97B-BBA5E343D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838162"/>
            <a:ext cx="6907586" cy="51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D33C166-F6BD-6319-7721-77EFDBB5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a-DK" sz="6300" dirty="0" err="1"/>
              <a:t>What</a:t>
            </a:r>
            <a:r>
              <a:rPr lang="da-DK" sz="6300" dirty="0"/>
              <a:t> is </a:t>
            </a:r>
            <a:r>
              <a:rPr lang="da-DK" sz="6300" dirty="0" err="1"/>
              <a:t>Formula</a:t>
            </a:r>
            <a:r>
              <a:rPr lang="da-DK" sz="6300" dirty="0"/>
              <a:t> student?</a:t>
            </a:r>
          </a:p>
        </p:txBody>
      </p:sp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0E158701-7DF6-3276-CECC-5F172FD71C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81188"/>
            <a:ext cx="5067300" cy="4733544"/>
          </a:xfrm>
        </p:spPr>
        <p:txBody>
          <a:bodyPr anchor="t">
            <a:normAutofit lnSpcReduction="10000"/>
          </a:bodyPr>
          <a:lstStyle/>
          <a:p>
            <a:r>
              <a:rPr lang="en-US" kern="1200" dirty="0">
                <a:solidFill>
                  <a:schemeClr val="bg1"/>
                </a:solidFill>
                <a:latin typeface="Aptos"/>
                <a:ea typeface="Adobe Fan Heiti Std B"/>
              </a:rPr>
              <a:t>International engineering competition for students</a:t>
            </a:r>
            <a:endParaRPr lang="da-DK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Adobe Fan Heiti Std B"/>
              </a:rPr>
              <a:t>Design, build and race a single-seater formula car</a:t>
            </a:r>
            <a:endParaRPr lang="da-DK" dirty="0">
              <a:solidFill>
                <a:schemeClr val="bg1"/>
              </a:solidFill>
              <a:latin typeface="Aptos"/>
              <a:ea typeface="Adobe Fan Heiti Std B"/>
            </a:endParaRPr>
          </a:p>
          <a:p>
            <a:r>
              <a:rPr lang="en-US" kern="1200" dirty="0">
                <a:solidFill>
                  <a:schemeClr val="bg1"/>
                </a:solidFill>
                <a:latin typeface="Aptos"/>
                <a:ea typeface="Adobe Fan Heiti Std B"/>
              </a:rPr>
              <a:t>Compete a</a:t>
            </a:r>
            <a:r>
              <a:rPr lang="en-US" dirty="0">
                <a:solidFill>
                  <a:schemeClr val="bg1"/>
                </a:solidFill>
                <a:latin typeface="Aptos"/>
                <a:ea typeface="Adobe Fan Heiti Std B"/>
              </a:rPr>
              <a:t>gainst other universities</a:t>
            </a:r>
            <a:endParaRPr lang="da-DK" kern="1200" dirty="0">
              <a:solidFill>
                <a:schemeClr val="bg1"/>
              </a:solidFill>
              <a:latin typeface="Aptos"/>
              <a:ea typeface="Adobe Fan Heiti Std B"/>
            </a:endParaRPr>
          </a:p>
          <a:p>
            <a:endParaRPr lang="en-US" kern="1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Aptos"/>
                <a:ea typeface="Adobe Fan Heiti Std B"/>
              </a:rPr>
              <a:t>We participated in the Concept class, where you only compete in the statics events (because our car doesn't drive yet) </a:t>
            </a:r>
            <a:endParaRPr lang="en-US" kern="1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Billede 5" descr="Et billede, der indeholder vej/gade, udendørs, gruppe, jord&#10;&#10;AI-genereret indhold kan være ukorrekt.">
            <a:extLst>
              <a:ext uri="{FF2B5EF4-FFF2-40B4-BE49-F238E27FC236}">
                <a16:creationId xmlns:a16="http://schemas.microsoft.com/office/drawing/2014/main" id="{FD519B9A-4D95-1691-68F6-1004AFF75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9509" b="-3"/>
          <a:stretch>
            <a:fillRect/>
          </a:stretch>
        </p:blipFill>
        <p:spPr>
          <a:xfrm>
            <a:off x="6286500" y="1881188"/>
            <a:ext cx="5067300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17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hjul, transport, udendørs, dæk&#10;&#10;AI-genereret indhold kan være ukorrekt.">
            <a:extLst>
              <a:ext uri="{FF2B5EF4-FFF2-40B4-BE49-F238E27FC236}">
                <a16:creationId xmlns:a16="http://schemas.microsoft.com/office/drawing/2014/main" id="{4F3FE823-4170-7617-CED2-482C1E079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151063"/>
            <a:ext cx="4495801" cy="29972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2D4EE5E-656E-BE1B-3848-94E23675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Achievement</a:t>
            </a:r>
            <a:r>
              <a:rPr lang="da-DK" dirty="0"/>
              <a:t> //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year</a:t>
            </a:r>
            <a:endParaRPr lang="da-DK" dirty="0"/>
          </a:p>
        </p:txBody>
      </p:sp>
      <p:sp>
        <p:nvSpPr>
          <p:cNvPr id="6" name="Pladsholder til indhold 1">
            <a:extLst>
              <a:ext uri="{FF2B5EF4-FFF2-40B4-BE49-F238E27FC236}">
                <a16:creationId xmlns:a16="http://schemas.microsoft.com/office/drawing/2014/main" id="{C5380021-EC03-C68D-6E8B-D18561A60DF1}"/>
              </a:ext>
            </a:extLst>
          </p:cNvPr>
          <p:cNvSpPr txBox="1">
            <a:spLocks/>
          </p:cNvSpPr>
          <p:nvPr/>
        </p:nvSpPr>
        <p:spPr>
          <a:xfrm>
            <a:off x="5372099" y="1803402"/>
            <a:ext cx="5610226" cy="35782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ptos"/>
                <a:ea typeface="Adobe Fan Heiti Std B"/>
              </a:rPr>
              <a:t>3</a:t>
            </a:r>
            <a:r>
              <a:rPr lang="en-GB" sz="2400" baseline="30000" dirty="0">
                <a:latin typeface="Aptos"/>
                <a:ea typeface="Adobe Fan Heiti Std B"/>
              </a:rPr>
              <a:t>rd</a:t>
            </a:r>
            <a:r>
              <a:rPr lang="en-GB" sz="2400" dirty="0">
                <a:latin typeface="Aptos"/>
                <a:ea typeface="Adobe Fan Heiti Std B"/>
              </a:rPr>
              <a:t> Place Concept Class!</a:t>
            </a:r>
          </a:p>
          <a:p>
            <a:pPr lvl="1"/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Place Engineering Design Event</a:t>
            </a:r>
            <a:br>
              <a:rPr lang="en-GB" dirty="0"/>
            </a:br>
            <a:endParaRPr lang="en-GB" sz="2000" dirty="0">
              <a:latin typeface="Aptos"/>
              <a:ea typeface="Adobe Fan Heiti Std B"/>
            </a:endParaRPr>
          </a:p>
          <a:p>
            <a:r>
              <a:rPr lang="en-GB" sz="2000" dirty="0">
                <a:latin typeface="Aptos"/>
                <a:ea typeface="Adobe Fan Heiti Std B"/>
              </a:rPr>
              <a:t>OUR CAR</a:t>
            </a:r>
          </a:p>
          <a:p>
            <a:r>
              <a:rPr lang="en-GB" sz="2000" dirty="0">
                <a:latin typeface="Aptos"/>
                <a:ea typeface="Adobe Fan Heiti Std B"/>
              </a:rPr>
              <a:t>Next year? A driving car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</p:txBody>
      </p:sp>
      <p:pic>
        <p:nvPicPr>
          <p:cNvPr id="2050" name="Picture 2" descr="Winning Cup Stock Illustrations – 17,000 Winning Cup Stock Illustrations,  Vectors &amp; Clipart - Dreamstime">
            <a:extLst>
              <a:ext uri="{FF2B5EF4-FFF2-40B4-BE49-F238E27FC236}">
                <a16:creationId xmlns:a16="http://schemas.microsoft.com/office/drawing/2014/main" id="{C3A2FEE9-B98D-E99F-474A-25B7B0274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0" y="257175"/>
            <a:ext cx="20288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l: bøjet opad 7">
            <a:extLst>
              <a:ext uri="{FF2B5EF4-FFF2-40B4-BE49-F238E27FC236}">
                <a16:creationId xmlns:a16="http://schemas.microsoft.com/office/drawing/2014/main" id="{C33904DC-8C9C-5FD8-D02C-82FD9CA98E0C}"/>
              </a:ext>
            </a:extLst>
          </p:cNvPr>
          <p:cNvSpPr/>
          <p:nvPr/>
        </p:nvSpPr>
        <p:spPr>
          <a:xfrm rot="10800000">
            <a:off x="4050505" y="2971800"/>
            <a:ext cx="1519238" cy="677864"/>
          </a:xfrm>
          <a:prstGeom prst="bentUp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" name="Billede 9" descr="Et billede, der indeholder hjul, dæk, transport, Bildæk&#10;&#10;AI-genereret indhold kan være ukorrekt.">
            <a:extLst>
              <a:ext uri="{FF2B5EF4-FFF2-40B4-BE49-F238E27FC236}">
                <a16:creationId xmlns:a16="http://schemas.microsoft.com/office/drawing/2014/main" id="{443C7C6A-78F4-390A-6288-7F8DE9F55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3649663"/>
            <a:ext cx="4257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4E2BC585-D9E1-DF4B-B288-9BE50B4B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>
                <a:latin typeface="Aptos"/>
                <a:ea typeface="Adobe Fan Heiti Std B"/>
              </a:rPr>
              <a:t>Video from </a:t>
            </a:r>
            <a:r>
              <a:rPr lang="da-DK" dirty="0" err="1">
                <a:latin typeface="Aptos"/>
                <a:ea typeface="Adobe Fan Heiti Std B"/>
              </a:rPr>
              <a:t>this</a:t>
            </a:r>
            <a:r>
              <a:rPr lang="da-DK" dirty="0">
                <a:latin typeface="Aptos"/>
                <a:ea typeface="Adobe Fan Heiti Std B"/>
              </a:rPr>
              <a:t> </a:t>
            </a:r>
            <a:r>
              <a:rPr lang="da-DK" dirty="0" err="1">
                <a:latin typeface="Aptos"/>
                <a:ea typeface="Adobe Fan Heiti Std B"/>
              </a:rPr>
              <a:t>years</a:t>
            </a:r>
            <a:r>
              <a:rPr lang="da-DK" dirty="0">
                <a:latin typeface="Aptos"/>
                <a:ea typeface="Adobe Fan Heiti Std B"/>
              </a:rPr>
              <a:t> </a:t>
            </a:r>
            <a:r>
              <a:rPr lang="da-DK" dirty="0" err="1">
                <a:latin typeface="Aptos"/>
                <a:ea typeface="Adobe Fan Heiti Std B"/>
              </a:rPr>
              <a:t>competition</a:t>
            </a:r>
            <a:r>
              <a:rPr lang="da-DK" dirty="0">
                <a:latin typeface="Aptos"/>
                <a:ea typeface="Adobe Fan Heiti Std B"/>
              </a:rPr>
              <a:t>:</a:t>
            </a:r>
          </a:p>
          <a:p>
            <a:r>
              <a:rPr lang="da-DK" dirty="0">
                <a:latin typeface="Aptos"/>
                <a:ea typeface="Adobe Fan Heiti Std B"/>
                <a:hlinkClick r:id="rId2"/>
              </a:rPr>
              <a:t>https://www.youtube.com/watch?v=K3P9OtrYrK8</a:t>
            </a:r>
            <a:endParaRPr lang="da-DK">
              <a:latin typeface="Aptos"/>
              <a:ea typeface="Adobe Fan Heiti Std B"/>
            </a:endParaRP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5F11658-9264-5A87-E7AC-E6E2594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Formula</a:t>
            </a:r>
            <a:r>
              <a:rPr lang="da-DK" dirty="0"/>
              <a:t> Student? </a:t>
            </a:r>
          </a:p>
        </p:txBody>
      </p:sp>
    </p:spTree>
    <p:extLst>
      <p:ext uri="{BB962C8B-B14F-4D97-AF65-F5344CB8AC3E}">
        <p14:creationId xmlns:p14="http://schemas.microsoft.com/office/powerpoint/2010/main" val="2863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F1C5E-EDD8-2791-7CB4-2AFF1BFA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217" y="419100"/>
            <a:ext cx="3269384" cy="6526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sz="3200" dirty="0" err="1">
                <a:ea typeface="+mj-ea"/>
              </a:rPr>
              <a:t>What</a:t>
            </a:r>
            <a:r>
              <a:rPr lang="da-DK" sz="3200" dirty="0">
                <a:ea typeface="+mj-ea"/>
              </a:rPr>
              <a:t> do </a:t>
            </a:r>
            <a:r>
              <a:rPr lang="da-DK" sz="3200" dirty="0" err="1">
                <a:ea typeface="+mj-ea"/>
              </a:rPr>
              <a:t>we</a:t>
            </a:r>
            <a:r>
              <a:rPr lang="da-DK" sz="3200" dirty="0">
                <a:ea typeface="+mj-ea"/>
              </a:rPr>
              <a:t> do?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CA260760-F423-A2DF-0CD7-D4F222E4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900" y="1078476"/>
            <a:ext cx="3467100" cy="5360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 sz="1800" dirty="0" err="1">
                <a:ea typeface="+mn-ea"/>
              </a:rPr>
              <a:t>Meet</a:t>
            </a:r>
            <a:r>
              <a:rPr lang="da-DK" sz="1800" dirty="0">
                <a:ea typeface="+mn-ea"/>
              </a:rPr>
              <a:t> </a:t>
            </a:r>
            <a:r>
              <a:rPr lang="da-DK" sz="1800" dirty="0" err="1">
                <a:ea typeface="+mn-ea"/>
              </a:rPr>
              <a:t>every</a:t>
            </a:r>
            <a:r>
              <a:rPr lang="da-DK" sz="1800" dirty="0">
                <a:ea typeface="+mn-ea"/>
              </a:rPr>
              <a:t> </a:t>
            </a:r>
            <a:r>
              <a:rPr lang="da-DK" sz="1800" dirty="0" err="1">
                <a:ea typeface="+mn-ea"/>
              </a:rPr>
              <a:t>Wednesday</a:t>
            </a:r>
            <a:r>
              <a:rPr lang="da-DK" sz="1800" dirty="0">
                <a:ea typeface="+mn-ea"/>
              </a:rPr>
              <a:t> + new </a:t>
            </a:r>
            <a:r>
              <a:rPr lang="da-DK" sz="1800" dirty="0" err="1">
                <a:ea typeface="+mn-ea"/>
              </a:rPr>
              <a:t>added</a:t>
            </a:r>
            <a:r>
              <a:rPr lang="da-DK" sz="1800" dirty="0">
                <a:ea typeface="+mn-ea"/>
              </a:rPr>
              <a:t> </a:t>
            </a:r>
            <a:r>
              <a:rPr lang="da-DK" sz="1800" dirty="0" err="1">
                <a:ea typeface="+mn-ea"/>
              </a:rPr>
              <a:t>voluntary</a:t>
            </a:r>
            <a:r>
              <a:rPr lang="da-DK" sz="1800" dirty="0">
                <a:ea typeface="+mn-ea"/>
              </a:rPr>
              <a:t> </a:t>
            </a:r>
            <a:r>
              <a:rPr lang="da-DK" sz="1800" dirty="0" err="1">
                <a:ea typeface="+mn-ea"/>
              </a:rPr>
              <a:t>workday</a:t>
            </a:r>
            <a:endParaRPr lang="da-DK" sz="1800" dirty="0">
              <a:ea typeface="+mn-ea"/>
            </a:endParaRPr>
          </a:p>
          <a:p>
            <a:r>
              <a:rPr lang="da-DK" sz="1800" dirty="0">
                <a:ea typeface="+mn-ea"/>
              </a:rPr>
              <a:t>Workweekends</a:t>
            </a:r>
          </a:p>
          <a:p>
            <a:r>
              <a:rPr lang="da-DK" sz="1800" dirty="0">
                <a:ea typeface="+mn-ea"/>
              </a:rPr>
              <a:t>Work in </a:t>
            </a:r>
            <a:r>
              <a:rPr lang="da-DK" sz="1800" dirty="0" err="1">
                <a:ea typeface="+mn-ea"/>
              </a:rPr>
              <a:t>different</a:t>
            </a:r>
            <a:r>
              <a:rPr lang="da-DK" sz="1800" dirty="0">
                <a:ea typeface="+mn-ea"/>
              </a:rPr>
              <a:t> </a:t>
            </a:r>
            <a:r>
              <a:rPr lang="da-DK" sz="1800" dirty="0" err="1">
                <a:ea typeface="+mn-ea"/>
              </a:rPr>
              <a:t>departments</a:t>
            </a:r>
            <a:endParaRPr lang="da-DK" sz="1800" dirty="0">
              <a:ea typeface="+mn-ea"/>
            </a:endParaRPr>
          </a:p>
          <a:p>
            <a:r>
              <a:rPr lang="da-DK" sz="1800" dirty="0" err="1">
                <a:ea typeface="+mn-ea"/>
              </a:rPr>
              <a:t>Calculate</a:t>
            </a:r>
            <a:r>
              <a:rPr lang="da-DK" sz="1800" dirty="0">
                <a:ea typeface="+mn-ea"/>
              </a:rPr>
              <a:t>, </a:t>
            </a:r>
            <a:r>
              <a:rPr lang="da-DK" sz="1800" dirty="0" err="1">
                <a:ea typeface="+mn-ea"/>
              </a:rPr>
              <a:t>draw</a:t>
            </a:r>
            <a:r>
              <a:rPr lang="da-DK" sz="1800" dirty="0">
                <a:ea typeface="+mn-ea"/>
              </a:rPr>
              <a:t>, </a:t>
            </a:r>
            <a:r>
              <a:rPr lang="da-DK" sz="1800" dirty="0" err="1">
                <a:ea typeface="+mn-ea"/>
              </a:rPr>
              <a:t>documentation</a:t>
            </a:r>
            <a:endParaRPr lang="da-DK" sz="1800" dirty="0">
              <a:ea typeface="+mn-ea"/>
            </a:endParaRPr>
          </a:p>
          <a:p>
            <a:r>
              <a:rPr lang="da-DK" sz="1800" dirty="0" err="1">
                <a:ea typeface="+mn-ea"/>
              </a:rPr>
              <a:t>Manufacturering</a:t>
            </a:r>
            <a:endParaRPr lang="da-DK" sz="1800" dirty="0">
              <a:ea typeface="+mn-ea"/>
            </a:endParaRPr>
          </a:p>
          <a:p>
            <a:r>
              <a:rPr lang="da-DK" sz="1800" dirty="0" err="1">
                <a:ea typeface="+mn-ea"/>
              </a:rPr>
              <a:t>Preparing</a:t>
            </a:r>
            <a:r>
              <a:rPr lang="da-DK" sz="1800" dirty="0">
                <a:ea typeface="+mn-ea"/>
              </a:rPr>
              <a:t> for quizzes </a:t>
            </a:r>
          </a:p>
          <a:p>
            <a:pPr marL="0" indent="0">
              <a:buNone/>
            </a:pPr>
            <a:endParaRPr lang="da-DK" sz="2000" dirty="0">
              <a:ea typeface="+mn-ea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</p:grpSp>
      <p:pic>
        <p:nvPicPr>
          <p:cNvPr id="4" name="Billede 3" descr="Et billede, der indeholder indendørs, person, tøj, mur&#10;&#10;AI-genereret indhold kan være ukorrekt.">
            <a:extLst>
              <a:ext uri="{FF2B5EF4-FFF2-40B4-BE49-F238E27FC236}">
                <a16:creationId xmlns:a16="http://schemas.microsoft.com/office/drawing/2014/main" id="{4B3E3B0A-0BB4-7FC5-C607-7AF847CF7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/>
          <a:stretch>
            <a:fillRect/>
          </a:stretch>
        </p:blipFill>
        <p:spPr>
          <a:xfrm>
            <a:off x="201577" y="600934"/>
            <a:ext cx="2572006" cy="2350524"/>
          </a:xfrm>
          <a:prstGeom prst="rect">
            <a:avLst/>
          </a:prstGeom>
        </p:spPr>
      </p:pic>
      <p:pic>
        <p:nvPicPr>
          <p:cNvPr id="6" name="Billede 5" descr="Et billede, der indeholder tøj, person, møbel, indendørs&#10;&#10;AI-genereret indhold kan være ukorrekt.">
            <a:extLst>
              <a:ext uri="{FF2B5EF4-FFF2-40B4-BE49-F238E27FC236}">
                <a16:creationId xmlns:a16="http://schemas.microsoft.com/office/drawing/2014/main" id="{48920919-A48C-80DF-8DE2-629CC7162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0"/>
          <a:stretch>
            <a:fillRect/>
          </a:stretch>
        </p:blipFill>
        <p:spPr>
          <a:xfrm>
            <a:off x="5888215" y="3669300"/>
            <a:ext cx="2741436" cy="2832160"/>
          </a:xfrm>
          <a:prstGeom prst="rect">
            <a:avLst/>
          </a:prstGeom>
        </p:spPr>
      </p:pic>
      <p:pic>
        <p:nvPicPr>
          <p:cNvPr id="9" name="Billede 8" descr="Et billede, der indeholder person, indendørs, tøj, bærbar&#10;&#10;AI-genereret indhold kan være ukorrekt.">
            <a:extLst>
              <a:ext uri="{FF2B5EF4-FFF2-40B4-BE49-F238E27FC236}">
                <a16:creationId xmlns:a16="http://schemas.microsoft.com/office/drawing/2014/main" id="{808E8CFC-5B4D-7E9D-FDCB-31E5F0A2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6" b="16060"/>
          <a:stretch>
            <a:fillRect/>
          </a:stretch>
        </p:blipFill>
        <p:spPr>
          <a:xfrm>
            <a:off x="5993211" y="600934"/>
            <a:ext cx="2571857" cy="2427177"/>
          </a:xfrm>
          <a:prstGeom prst="rect">
            <a:avLst/>
          </a:prstGeom>
        </p:spPr>
      </p:pic>
      <p:pic>
        <p:nvPicPr>
          <p:cNvPr id="12" name="Billede 11" descr="Et billede, der indeholder tøj, indendørs, person, mur&#10;&#10;AI-genereret indhold kan være ukorrekt.">
            <a:extLst>
              <a:ext uri="{FF2B5EF4-FFF2-40B4-BE49-F238E27FC236}">
                <a16:creationId xmlns:a16="http://schemas.microsoft.com/office/drawing/2014/main" id="{891C60E4-D985-3B2C-DAFC-0FE744DFF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1" b="14709"/>
          <a:stretch>
            <a:fillRect/>
          </a:stretch>
        </p:blipFill>
        <p:spPr>
          <a:xfrm>
            <a:off x="8915400" y="4008253"/>
            <a:ext cx="2807755" cy="2478684"/>
          </a:xfrm>
          <a:prstGeom prst="rect">
            <a:avLst/>
          </a:prstGeom>
        </p:spPr>
      </p:pic>
      <p:pic>
        <p:nvPicPr>
          <p:cNvPr id="14" name="Billede 13" descr="Et billede, der indeholder tøj, person, menneske, mur&#10;&#10;AI-genereret indhold kan være ukorrekt.">
            <a:extLst>
              <a:ext uri="{FF2B5EF4-FFF2-40B4-BE49-F238E27FC236}">
                <a16:creationId xmlns:a16="http://schemas.microsoft.com/office/drawing/2014/main" id="{CFB3BF78-E079-D09B-C0B4-7575257DF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7"/>
          <a:stretch>
            <a:fillRect/>
          </a:stretch>
        </p:blipFill>
        <p:spPr>
          <a:xfrm>
            <a:off x="2765441" y="4008253"/>
            <a:ext cx="2988661" cy="2478684"/>
          </a:xfrm>
          <a:prstGeom prst="rect">
            <a:avLst/>
          </a:prstGeom>
        </p:spPr>
      </p:pic>
      <p:pic>
        <p:nvPicPr>
          <p:cNvPr id="16" name="Billede 15" descr="Et billede, der indeholder indendørs, tøj, mur, fodtøj&#10;&#10;AI-genereret indhold kan være ukorrekt.">
            <a:extLst>
              <a:ext uri="{FF2B5EF4-FFF2-40B4-BE49-F238E27FC236}">
                <a16:creationId xmlns:a16="http://schemas.microsoft.com/office/drawing/2014/main" id="{6D346774-698E-5838-C220-A75A0E019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6"/>
          <a:stretch>
            <a:fillRect/>
          </a:stretch>
        </p:blipFill>
        <p:spPr>
          <a:xfrm>
            <a:off x="103005" y="3186301"/>
            <a:ext cx="2528323" cy="1931771"/>
          </a:xfrm>
          <a:prstGeom prst="rect">
            <a:avLst/>
          </a:prstGeom>
        </p:spPr>
      </p:pic>
      <p:pic>
        <p:nvPicPr>
          <p:cNvPr id="18" name="Billede 17" descr="Et billede, der indeholder tøj, udendørs, fodtøj, person&#10;&#10;AI-genereret indhold kan være ukorrekt.">
            <a:extLst>
              <a:ext uri="{FF2B5EF4-FFF2-40B4-BE49-F238E27FC236}">
                <a16:creationId xmlns:a16="http://schemas.microsoft.com/office/drawing/2014/main" id="{74370A06-4AEE-0BD1-CBA7-E975DFA6C0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10984" r="7283"/>
          <a:stretch>
            <a:fillRect/>
          </a:stretch>
        </p:blipFill>
        <p:spPr>
          <a:xfrm>
            <a:off x="2917225" y="600934"/>
            <a:ext cx="2932344" cy="24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2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65153302-231E-1F6F-A804-F016025D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21" y="1237535"/>
            <a:ext cx="3712838" cy="1442153"/>
          </a:xfrm>
        </p:spPr>
        <p:txBody>
          <a:bodyPr>
            <a:normAutofit/>
          </a:bodyPr>
          <a:lstStyle/>
          <a:p>
            <a:r>
              <a:rPr lang="da-DK" sz="2000" dirty="0"/>
              <a:t>Meeting potential sponsors </a:t>
            </a:r>
          </a:p>
          <a:p>
            <a:pPr lvl="1"/>
            <a:r>
              <a:rPr lang="da-DK" sz="1800" dirty="0"/>
              <a:t>Writing </a:t>
            </a:r>
            <a:r>
              <a:rPr lang="da-DK" sz="1800" dirty="0" err="1"/>
              <a:t>emails</a:t>
            </a:r>
            <a:r>
              <a:rPr lang="da-DK" sz="1800" dirty="0"/>
              <a:t> </a:t>
            </a:r>
          </a:p>
          <a:p>
            <a:pPr lvl="1"/>
            <a:r>
              <a:rPr lang="da-DK" sz="1800" dirty="0" err="1"/>
              <a:t>Get</a:t>
            </a:r>
            <a:r>
              <a:rPr lang="da-DK" sz="1800" dirty="0"/>
              <a:t> </a:t>
            </a:r>
            <a:r>
              <a:rPr lang="da-DK" sz="1800" dirty="0" err="1"/>
              <a:t>rejections</a:t>
            </a:r>
            <a:endParaRPr lang="da-DK" sz="1800" dirty="0"/>
          </a:p>
          <a:p>
            <a:pPr lvl="1"/>
            <a:r>
              <a:rPr lang="da-DK" sz="1800" dirty="0" err="1"/>
              <a:t>Hopefully</a:t>
            </a:r>
            <a:r>
              <a:rPr lang="da-DK" sz="1800" dirty="0"/>
              <a:t> </a:t>
            </a:r>
            <a:r>
              <a:rPr lang="da-DK" sz="1800" dirty="0" err="1"/>
              <a:t>getting</a:t>
            </a:r>
            <a:r>
              <a:rPr lang="da-DK" sz="1800" dirty="0"/>
              <a:t> </a:t>
            </a:r>
            <a:r>
              <a:rPr lang="da-DK" sz="1800" dirty="0" err="1"/>
              <a:t>money</a:t>
            </a:r>
            <a:endParaRPr lang="da-DK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B31882-C279-0773-9E06-C6E13D47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51" y="226409"/>
            <a:ext cx="10108601" cy="1325563"/>
          </a:xfr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do?</a:t>
            </a:r>
          </a:p>
        </p:txBody>
      </p:sp>
      <p:pic>
        <p:nvPicPr>
          <p:cNvPr id="2060" name="Picture 12" descr="BEUMER Group - International Quality Leader in Intralogistics">
            <a:extLst>
              <a:ext uri="{FF2B5EF4-FFF2-40B4-BE49-F238E27FC236}">
                <a16:creationId xmlns:a16="http://schemas.microsoft.com/office/drawing/2014/main" id="{1D05887E-DB8C-8584-35C3-81DE3111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0" y="6326376"/>
            <a:ext cx="1718912" cy="50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91C1C44-953B-9530-7674-C563DFC3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143" y="6190366"/>
            <a:ext cx="597009" cy="59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uborg Fondet">
            <a:extLst>
              <a:ext uri="{FF2B5EF4-FFF2-40B4-BE49-F238E27FC236}">
                <a16:creationId xmlns:a16="http://schemas.microsoft.com/office/drawing/2014/main" id="{E8931798-5CA2-0309-3BEC-69DE5EBA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184" y="7747877"/>
            <a:ext cx="91438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FD87001-602E-4973-6215-FE8AD24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887103"/>
            <a:ext cx="781050" cy="3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66190A9-5013-BBAE-B642-689226B7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076" y="5897437"/>
            <a:ext cx="1030774" cy="41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EBACA91-AD93-FDC8-ACD1-5F190A1C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14" y="6070438"/>
            <a:ext cx="1524000" cy="24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11ED5B-7132-310B-783E-73C8EC2F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24" y="5897437"/>
            <a:ext cx="901746" cy="3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AAD7CCF-7F74-DA79-237E-05E9F7A3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4" y="6384031"/>
            <a:ext cx="799976" cy="3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184092C-65BC-CDD4-A7B5-BBAD2FAA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131" y="6002526"/>
            <a:ext cx="14287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6697F47-654C-24FB-429D-548E3ADDE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0" t="7571" r="20687" b="16142"/>
          <a:stretch>
            <a:fillRect/>
          </a:stretch>
        </p:blipFill>
        <p:spPr bwMode="auto">
          <a:xfrm>
            <a:off x="7059953" y="5857897"/>
            <a:ext cx="466896" cy="45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165780E1-BAAD-D671-AE4D-59C82970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73" y="6488871"/>
            <a:ext cx="1609241" cy="17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4B0A72B-A57D-8FE3-C7ED-EC3103B8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49" y="6347355"/>
            <a:ext cx="790575" cy="37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CD127397-0CCD-4580-05F1-CC3DDFFA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442" y="6239560"/>
            <a:ext cx="1257330" cy="5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11EC0E14-3B25-5783-4113-816957D5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91" y="614597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C93BD431-6BA3-790B-77F8-6A1EB758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23" y="5957284"/>
            <a:ext cx="1009650" cy="35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15E0B845-D170-9A89-F315-3EF6CD44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6312532"/>
            <a:ext cx="781051" cy="3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3D5D5CD7-2E88-4D27-4E5E-E27F4FF17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45" y="6347355"/>
            <a:ext cx="904590" cy="3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28D8A18A-B9A9-1264-46F7-BC747DD4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72" y="5949048"/>
            <a:ext cx="11049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>
            <a:extLst>
              <a:ext uri="{FF2B5EF4-FFF2-40B4-BE49-F238E27FC236}">
                <a16:creationId xmlns:a16="http://schemas.microsoft.com/office/drawing/2014/main" id="{F53D09BE-1F14-A0E1-C957-9E320B92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5977384"/>
            <a:ext cx="838200" cy="2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56C16AE3-465D-98D5-BCD8-899435E73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076" y="6407002"/>
            <a:ext cx="901746" cy="2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 descr="Et billede, der indeholder person, gruppe, personer/mennesker, udendørs&#10;&#10;AI-genereret indhold kan være ukorrekt.">
            <a:extLst>
              <a:ext uri="{FF2B5EF4-FFF2-40B4-BE49-F238E27FC236}">
                <a16:creationId xmlns:a16="http://schemas.microsoft.com/office/drawing/2014/main" id="{57FCBA65-3083-2036-CCC2-3B4F70BE2A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" y="2853494"/>
            <a:ext cx="10901827" cy="2814662"/>
          </a:xfrm>
          <a:prstGeom prst="rect">
            <a:avLst/>
          </a:prstGeom>
        </p:spPr>
      </p:pic>
      <p:sp>
        <p:nvSpPr>
          <p:cNvPr id="6" name="Pladsholder til indhold 1">
            <a:extLst>
              <a:ext uri="{FF2B5EF4-FFF2-40B4-BE49-F238E27FC236}">
                <a16:creationId xmlns:a16="http://schemas.microsoft.com/office/drawing/2014/main" id="{65F3A291-82C8-DB47-457B-78AFF4F44EEF}"/>
              </a:ext>
            </a:extLst>
          </p:cNvPr>
          <p:cNvSpPr txBox="1">
            <a:spLocks/>
          </p:cNvSpPr>
          <p:nvPr/>
        </p:nvSpPr>
        <p:spPr>
          <a:xfrm>
            <a:off x="7795130" y="1263625"/>
            <a:ext cx="3929439" cy="14421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Events</a:t>
            </a:r>
          </a:p>
          <a:p>
            <a:pPr lvl="1"/>
            <a:r>
              <a:rPr lang="da-DK" sz="1800" dirty="0"/>
              <a:t>D-</a:t>
            </a:r>
            <a:r>
              <a:rPr lang="da-DK" sz="1800" dirty="0" err="1"/>
              <a:t>day</a:t>
            </a:r>
            <a:endParaRPr lang="da-DK" sz="1800" dirty="0"/>
          </a:p>
          <a:p>
            <a:pPr lvl="1"/>
            <a:r>
              <a:rPr lang="da-DK" sz="1800" dirty="0"/>
              <a:t>Fairs (Herning Motorshow, Viborg Classic Race, CHGP)</a:t>
            </a:r>
          </a:p>
          <a:p>
            <a:pPr lvl="1"/>
            <a:r>
              <a:rPr lang="da-DK" sz="1800" dirty="0"/>
              <a:t>P-</a:t>
            </a:r>
            <a:r>
              <a:rPr lang="da-DK" sz="1800" dirty="0" err="1"/>
              <a:t>day</a:t>
            </a:r>
            <a:r>
              <a:rPr lang="da-DK" sz="1800" dirty="0"/>
              <a:t>, fridaybars</a:t>
            </a:r>
          </a:p>
        </p:txBody>
      </p:sp>
      <p:sp>
        <p:nvSpPr>
          <p:cNvPr id="7" name="Pladsholder til indhold 1">
            <a:extLst>
              <a:ext uri="{FF2B5EF4-FFF2-40B4-BE49-F238E27FC236}">
                <a16:creationId xmlns:a16="http://schemas.microsoft.com/office/drawing/2014/main" id="{6906A1D6-BCC3-F4C9-E235-7445DF5D20EF}"/>
              </a:ext>
            </a:extLst>
          </p:cNvPr>
          <p:cNvSpPr txBox="1">
            <a:spLocks/>
          </p:cNvSpPr>
          <p:nvPr/>
        </p:nvSpPr>
        <p:spPr>
          <a:xfrm>
            <a:off x="4907958" y="1303480"/>
            <a:ext cx="2618891" cy="14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SoMe</a:t>
            </a:r>
            <a:endParaRPr lang="da-DK" sz="1600" dirty="0"/>
          </a:p>
          <a:p>
            <a:r>
              <a:rPr lang="da-DK" sz="2000" dirty="0"/>
              <a:t>Newsletters</a:t>
            </a:r>
          </a:p>
          <a:p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materials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471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A5D2-0AE8-71CD-80D4-9BE45527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DE7D00-60A3-063B-B22F-4A35ECDB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for? </a:t>
            </a:r>
          </a:p>
        </p:txBody>
      </p:sp>
      <p:sp>
        <p:nvSpPr>
          <p:cNvPr id="4" name="Pladsholder til indhold 1">
            <a:extLst>
              <a:ext uri="{FF2B5EF4-FFF2-40B4-BE49-F238E27FC236}">
                <a16:creationId xmlns:a16="http://schemas.microsoft.com/office/drawing/2014/main" id="{ACCC6355-9CEE-E80A-FDC1-5C6BE9A614B4}"/>
              </a:ext>
            </a:extLst>
          </p:cNvPr>
          <p:cNvSpPr txBox="1">
            <a:spLocks/>
          </p:cNvSpPr>
          <p:nvPr/>
        </p:nvSpPr>
        <p:spPr>
          <a:xfrm>
            <a:off x="990600" y="1507378"/>
            <a:ext cx="10991850" cy="48219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b="1" dirty="0">
                <a:latin typeface="Aptos"/>
                <a:ea typeface="Adobe Fan Heiti Std B"/>
              </a:rPr>
              <a:t>New </a:t>
            </a:r>
            <a:r>
              <a:rPr lang="da-DK" b="1" dirty="0" err="1">
                <a:latin typeface="Aptos"/>
                <a:ea typeface="Adobe Fan Heiti Std B"/>
              </a:rPr>
              <a:t>members</a:t>
            </a:r>
            <a:r>
              <a:rPr lang="da-DK" b="1" dirty="0">
                <a:latin typeface="Aptos"/>
                <a:ea typeface="Adobe Fan Heiti Std B"/>
              </a:rPr>
              <a:t>: </a:t>
            </a:r>
          </a:p>
          <a:p>
            <a:pPr lvl="1"/>
            <a:r>
              <a:rPr lang="da-DK" dirty="0" err="1">
                <a:latin typeface="Aptos"/>
                <a:ea typeface="Adobe Fan Heiti Std B"/>
              </a:rPr>
              <a:t>Motivated</a:t>
            </a:r>
            <a:r>
              <a:rPr lang="da-DK" dirty="0">
                <a:latin typeface="Aptos"/>
                <a:ea typeface="Adobe Fan Heiti Std B"/>
              </a:rPr>
              <a:t> students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da-DK" dirty="0">
                <a:latin typeface="Aptos"/>
                <a:ea typeface="Adobe Fan Heiti Std B"/>
              </a:rPr>
              <a:t>Engineering, design, marketing, business </a:t>
            </a:r>
          </a:p>
          <a:p>
            <a:pPr lvl="1"/>
            <a:r>
              <a:rPr lang="da-DK" dirty="0" err="1">
                <a:latin typeface="Aptos"/>
                <a:ea typeface="Adobe Fan Heiti Std B"/>
              </a:rPr>
              <a:t>Willingness</a:t>
            </a:r>
            <a:r>
              <a:rPr lang="da-DK" dirty="0">
                <a:latin typeface="Aptos"/>
                <a:ea typeface="Adobe Fan Heiti Std B"/>
              </a:rPr>
              <a:t> to </a:t>
            </a:r>
            <a:r>
              <a:rPr lang="da-DK" dirty="0" err="1">
                <a:latin typeface="Aptos"/>
                <a:ea typeface="Adobe Fan Heiti Std B"/>
              </a:rPr>
              <a:t>learn</a:t>
            </a:r>
            <a:endParaRPr lang="da-DK" dirty="0">
              <a:latin typeface="Aptos"/>
              <a:ea typeface="Adobe Fan Heiti Std B"/>
            </a:endParaRPr>
          </a:p>
          <a:p>
            <a:pPr lvl="1"/>
            <a:r>
              <a:rPr lang="da-DK" dirty="0">
                <a:latin typeface="Aptos"/>
                <a:ea typeface="Adobe Fan Heiti Std B"/>
              </a:rPr>
              <a:t>Team players </a:t>
            </a:r>
          </a:p>
          <a:p>
            <a:pPr lvl="1"/>
            <a:r>
              <a:rPr lang="da-DK" dirty="0">
                <a:latin typeface="Aptos"/>
                <a:ea typeface="Adobe Fan Heiti Std B"/>
              </a:rPr>
              <a:t>Application Form: </a:t>
            </a:r>
            <a:r>
              <a:rPr lang="da-DK" dirty="0">
                <a:latin typeface="Aptos"/>
                <a:ea typeface="Adobe Fan Heiti Std B"/>
                <a:hlinkClick r:id="rId2"/>
              </a:rPr>
              <a:t>https://forms.gle/799ThZ32oTPttqu36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b="1" dirty="0">
                <a:latin typeface="Aptos"/>
                <a:ea typeface="Adobe Fan Heiti Std B"/>
              </a:rPr>
              <a:t>Potential new sponsor or </a:t>
            </a:r>
            <a:r>
              <a:rPr lang="da-DK" b="1" dirty="0" err="1">
                <a:latin typeface="Aptos"/>
                <a:ea typeface="Adobe Fan Heiti Std B"/>
              </a:rPr>
              <a:t>other</a:t>
            </a:r>
            <a:r>
              <a:rPr lang="da-DK" b="1" dirty="0">
                <a:latin typeface="Aptos"/>
                <a:ea typeface="Adobe Fan Heiti Std B"/>
              </a:rPr>
              <a:t> </a:t>
            </a:r>
            <a:r>
              <a:rPr lang="da-DK" b="1" dirty="0" err="1">
                <a:latin typeface="Aptos"/>
                <a:ea typeface="Adobe Fan Heiti Std B"/>
              </a:rPr>
              <a:t>inquries</a:t>
            </a:r>
            <a:r>
              <a:rPr lang="da-DK" b="1" dirty="0">
                <a:latin typeface="Aptos"/>
                <a:ea typeface="Adobe Fan Heiti Std B"/>
              </a:rPr>
              <a:t>? </a:t>
            </a:r>
            <a:endParaRPr lang="da-DK" b="1" dirty="0"/>
          </a:p>
          <a:p>
            <a:r>
              <a:rPr lang="da-DK" dirty="0">
                <a:latin typeface="Aptos"/>
                <a:ea typeface="Adobe Fan Heiti Std B"/>
              </a:rPr>
              <a:t>Find </a:t>
            </a:r>
            <a:r>
              <a:rPr lang="da-DK" dirty="0" err="1">
                <a:latin typeface="Aptos"/>
                <a:ea typeface="Adobe Fan Heiti Std B"/>
              </a:rPr>
              <a:t>us</a:t>
            </a:r>
            <a:r>
              <a:rPr lang="da-DK" dirty="0">
                <a:latin typeface="Aptos"/>
                <a:ea typeface="Adobe Fan Heiti Std B"/>
              </a:rPr>
              <a:t> on Instagram</a:t>
            </a:r>
            <a:endParaRPr lang="en-US" dirty="0">
              <a:latin typeface="Aptos"/>
              <a:ea typeface="Adobe Fan Heiti Std B"/>
            </a:endParaRPr>
          </a:p>
          <a:p>
            <a:r>
              <a:rPr lang="da-DK" dirty="0" err="1">
                <a:latin typeface="Aptos"/>
                <a:ea typeface="Adobe Fan Heiti Std B"/>
              </a:rPr>
              <a:t>Get</a:t>
            </a:r>
            <a:r>
              <a:rPr lang="da-DK" dirty="0">
                <a:latin typeface="Aptos"/>
                <a:ea typeface="Adobe Fan Heiti Std B"/>
              </a:rPr>
              <a:t> in </a:t>
            </a:r>
            <a:r>
              <a:rPr lang="da-DK" dirty="0" err="1">
                <a:latin typeface="Aptos"/>
                <a:ea typeface="Adobe Fan Heiti Std B"/>
              </a:rPr>
              <a:t>contact</a:t>
            </a:r>
            <a:r>
              <a:rPr lang="da-DK" dirty="0">
                <a:latin typeface="Aptos"/>
                <a:ea typeface="Adobe Fan Heiti Std B"/>
              </a:rPr>
              <a:t> with team </a:t>
            </a:r>
            <a:r>
              <a:rPr lang="da-DK" dirty="0" err="1">
                <a:latin typeface="Aptos"/>
                <a:ea typeface="Adobe Fan Heiti Std B"/>
              </a:rPr>
              <a:t>lead</a:t>
            </a:r>
            <a:r>
              <a:rPr lang="da-DK" dirty="0">
                <a:latin typeface="Aptos"/>
                <a:ea typeface="Adobe Fan Heiti Std B"/>
              </a:rPr>
              <a:t>, Line:</a:t>
            </a:r>
          </a:p>
          <a:p>
            <a:pPr lvl="1"/>
            <a:r>
              <a:rPr lang="da-DK" dirty="0">
                <a:latin typeface="Aptos"/>
                <a:ea typeface="Adobe Fan Heiti Std B"/>
                <a:hlinkClick r:id="rId3"/>
              </a:rPr>
              <a:t>teamcaptain@audolphins.dk</a:t>
            </a:r>
            <a:endParaRPr lang="da-DK" dirty="0">
              <a:latin typeface="Aptos"/>
              <a:ea typeface="Adobe Fan Heiti Std B"/>
            </a:endParaRPr>
          </a:p>
          <a:p>
            <a:pPr lvl="1"/>
            <a:r>
              <a:rPr lang="da-DK" dirty="0">
                <a:latin typeface="Aptos"/>
                <a:ea typeface="Adobe Fan Heiti Std B"/>
              </a:rPr>
              <a:t>+45 22 11 40 45</a:t>
            </a:r>
          </a:p>
          <a:p>
            <a:r>
              <a:rPr lang="da-DK" dirty="0">
                <a:latin typeface="Aptos"/>
                <a:ea typeface="Adobe Fan Heiti Std B"/>
              </a:rPr>
              <a:t>Website: </a:t>
            </a:r>
            <a:r>
              <a:rPr lang="da-DK" dirty="0">
                <a:latin typeface="Aptos"/>
                <a:ea typeface="Adobe Fan Heiti Std B"/>
                <a:hlinkClick r:id="rId4"/>
              </a:rPr>
              <a:t>www.audolphins.dk</a:t>
            </a:r>
            <a:endParaRPr lang="da-DK" dirty="0">
              <a:latin typeface="Aptos"/>
              <a:ea typeface="Adobe Fan Heiti Std B"/>
            </a:endParaRPr>
          </a:p>
          <a:p>
            <a:endParaRPr lang="da-DK" dirty="0">
              <a:ea typeface="Adobe Fan Heiti Std B"/>
            </a:endParaRPr>
          </a:p>
        </p:txBody>
      </p:sp>
      <p:pic>
        <p:nvPicPr>
          <p:cNvPr id="5" name="Billede 4" descr="Et billede, der indeholder tekst, fugl, visitkort, Font/skrifttype&#10;&#10;AI-genereret indhold kan være ukorrekt.">
            <a:extLst>
              <a:ext uri="{FF2B5EF4-FFF2-40B4-BE49-F238E27FC236}">
                <a16:creationId xmlns:a16="http://schemas.microsoft.com/office/drawing/2014/main" id="{C4A14A43-75AA-8146-8262-9430BAD5F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006" y="1411007"/>
            <a:ext cx="4549534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7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C44D18E44D68049944A27BEFD474CE0" ma:contentTypeVersion="3" ma:contentTypeDescription="Opret et nyt dokument." ma:contentTypeScope="" ma:versionID="9a93329aa3f64ea97c096f49607d4065">
  <xsd:schema xmlns:xsd="http://www.w3.org/2001/XMLSchema" xmlns:xs="http://www.w3.org/2001/XMLSchema" xmlns:p="http://schemas.microsoft.com/office/2006/metadata/properties" xmlns:ns2="fb1ca878-b534-48be-b994-fc6b64264442" targetNamespace="http://schemas.microsoft.com/office/2006/metadata/properties" ma:root="true" ma:fieldsID="b3de22e4f4be520c14431e8c25181167" ns2:_="">
    <xsd:import namespace="fb1ca878-b534-48be-b994-fc6b64264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ca878-b534-48be-b994-fc6b642644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EC739C-036A-47BA-933F-D9A0456951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1ca878-b534-48be-b994-fc6b64264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265096-A8AE-4BEC-84D6-D91E53832A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ABB398-32E8-4347-A54E-D898C65818BE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fb1ca878-b534-48be-b994-fc6b6426444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272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7" baseType="lpstr">
      <vt:lpstr>Adobe Fan Heiti Std B</vt:lpstr>
      <vt:lpstr>Amasis MT Pro Black</vt:lpstr>
      <vt:lpstr>Aptos</vt:lpstr>
      <vt:lpstr>Aptos Black</vt:lpstr>
      <vt:lpstr>Arial</vt:lpstr>
      <vt:lpstr>Calibri</vt:lpstr>
      <vt:lpstr>Cambria</vt:lpstr>
      <vt:lpstr>Wingdings</vt:lpstr>
      <vt:lpstr>Office-tema</vt:lpstr>
      <vt:lpstr>Introduction of  AU Dolphins Racing Team</vt:lpstr>
      <vt:lpstr>The team</vt:lpstr>
      <vt:lpstr>What is Formula student?</vt:lpstr>
      <vt:lpstr>Our Achievement // Next year</vt:lpstr>
      <vt:lpstr>What is Formula Student? </vt:lpstr>
      <vt:lpstr>What do we do?</vt:lpstr>
      <vt:lpstr>What do we also do?</vt:lpstr>
      <vt:lpstr>What are we looking for?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HOD-meeting Drivetrain &amp; Brakesystem</dc:title>
  <dc:creator>Kresten Knøsgaard</dc:creator>
  <cp:lastModifiedBy>Line Anine Boi</cp:lastModifiedBy>
  <cp:revision>106</cp:revision>
  <dcterms:created xsi:type="dcterms:W3CDTF">2023-12-06T12:58:50Z</dcterms:created>
  <dcterms:modified xsi:type="dcterms:W3CDTF">2025-09-21T10:37:54Z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0x0101008C44D18E44D68049944A27BEFD474CE0</vt:lpwstr>
  </property>
</Properties>
</file>